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 snapToObjects="1">
      <p:cViewPr varScale="1">
        <p:scale>
          <a:sx n="99" d="100"/>
          <a:sy n="99" d="100"/>
        </p:scale>
        <p:origin x="19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E0922-F8BB-EC4A-BE45-8C6715DBC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65939-6285-D046-89CF-40586D3DE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37D6B-264F-824F-B178-0A8056BB2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0250E-7F52-EC40-9597-A4108C921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FA1C5-3213-6649-91EF-B709D2572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96496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43A95-656E-6E4A-9F37-D63CAF1B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C43BE-1AC7-3543-9B26-B9ED0A3AA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4EEA3-21CB-B14D-A54E-CAB32B516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39D58-3526-F547-85DF-156BB423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08B68-2741-364D-BBCB-B957C5427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79399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A42D8F-D4CB-7945-A59A-EA3CDAB469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F869E8-ED82-214D-813B-62C49A1E3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4B106-7DBF-FD40-908F-F36C240F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0D172-F79C-C941-B3AA-2944F75AD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5D5DB-BF83-1642-8793-AAC55B41B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7362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A7EF5-4C63-914F-BAA5-D475FCD5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83A1A-FD52-F547-858F-BDDE61D30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A68EE-C021-DC44-8437-C22A0457E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8265B-FF12-044A-872D-9F010D39D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AD1F7-B11F-4C4F-AF99-2E5AB0E28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64642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7453B-8C27-A946-B8A3-F864C3754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C84AF-28EF-A446-A40B-B7727EE1C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C125D-EB01-6A47-92A7-DB4A31C18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74BB4-FF77-7147-83A9-186D39000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C1495-1ADC-5141-B999-684EF2617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044503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67F08-D6E1-2348-B4A0-036B41213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1DF378-0ED9-9B44-A011-D8FD49FB9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E0A74-752F-EB47-9389-32587B83F4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803CA-6E0E-A343-9D84-AFC9F31D1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E1D82-4B0E-0346-AC2B-7583FB91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EB75BF-2DE4-A14E-A7F6-123343744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3697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2CCB9-F893-D749-B3CA-B329B072A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9086C-9E54-2B48-B16D-D96FB0C8E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A5779-96E7-114D-B7C9-7E66CAC67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4BF46-1471-9E48-AE22-60B13BEF3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A58D4D-ACF8-3746-80BA-485ADD6699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9F6DBD-1148-F645-9A86-AC761C712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CFEB7-EB95-BA48-B696-5A8404FB2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92A86F-234C-F249-93CF-74B9F96E8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4532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D7A8A-18BC-2741-9828-84259D31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ADE24-9971-1040-982D-A36456966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CB40C9-D1A8-1D42-8F17-66EAF9D70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A70253-BB7E-914D-A8F1-307C3FAA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3255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4DD238-8009-A248-B4E3-74EBB7151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6B25EB-7131-3744-B565-7B4CE30DD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32A7F0-4BE2-114B-B992-AE990D6B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32025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C8D28-D4D5-A44E-8758-6659112FF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1496-146C-7D4E-A598-EDA5FD53C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EDCBF-01D5-754E-ABBA-41D67294E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56DC8-3BD8-C946-91E7-AC3288817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0FB25-7620-8B49-B40C-97B821ED4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0A34A-3B21-0649-9F98-43494F822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73995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6D534-027B-D64D-8D88-8E9D6FCD0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AA51C4-DDA8-9E45-918B-8D23BDE9F2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C5001D-270C-2D4D-BD05-E3F9BA191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D3916F-5EBB-2049-AB10-86388F462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58A90-9B6E-F048-B224-42DC8425E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062C6F-C7EC-8C42-B3D7-701EB02CB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536139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729F15-7C15-D24D-8C4F-461EAB07E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C0B4E-FBD9-3B4C-AA67-17846CA92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9CAA8-605A-7F4D-B33B-B4CBB8B90B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0BF6A-D73E-5C4E-8407-807137949ACE}" type="datetimeFigureOut">
              <a:rPr lang="en-CN" smtClean="0"/>
              <a:t>2022/2/14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9112A-5D9F-A24D-97A1-3FD456EBE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06B5FA-6F6B-0043-80AF-0E60F2A71B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7C1E2-AC58-5149-AD19-DE9D83E7DBCD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85994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8046B7F-A8E2-F647-917B-38606E44D8B4}"/>
              </a:ext>
            </a:extLst>
          </p:cNvPr>
          <p:cNvGrpSpPr/>
          <p:nvPr/>
        </p:nvGrpSpPr>
        <p:grpSpPr>
          <a:xfrm>
            <a:off x="2298354" y="-9579"/>
            <a:ext cx="6037724" cy="6867579"/>
            <a:chOff x="2298355" y="553708"/>
            <a:chExt cx="5088294" cy="578765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671012E-5993-AB4D-BE83-F1037A3BD7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5885"/>
                      </a14:imgEffect>
                    </a14:imgLayer>
                  </a14:imgProps>
                </a:ext>
              </a:extLst>
            </a:blip>
            <a:srcRect t="6197" b="18014"/>
            <a:stretch/>
          </p:blipFill>
          <p:spPr>
            <a:xfrm>
              <a:off x="2298355" y="3447535"/>
              <a:ext cx="5088293" cy="289382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8D320F7-379D-C549-9C09-92AB835D36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4581" t="-82" r="3317" b="16074"/>
            <a:stretch/>
          </p:blipFill>
          <p:spPr>
            <a:xfrm>
              <a:off x="2298356" y="553708"/>
              <a:ext cx="5088293" cy="2893827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C7F432A-C9AF-544F-8225-4C9005447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84605" y="5439319"/>
              <a:ext cx="902043" cy="902043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871007A-9B29-BD47-899C-4B430ECB4E8B}"/>
                </a:ext>
              </a:extLst>
            </p:cNvPr>
            <p:cNvSpPr txBox="1"/>
            <p:nvPr/>
          </p:nvSpPr>
          <p:spPr>
            <a:xfrm>
              <a:off x="2298356" y="3447535"/>
              <a:ext cx="2440052" cy="4928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err="1"/>
                <a:t>Petoi</a:t>
              </a:r>
              <a:r>
                <a:rPr lang="zh-CN" altLang="en-US" sz="1600" dirty="0"/>
                <a:t> </a:t>
              </a:r>
              <a:r>
                <a:rPr lang="en-US" altLang="zh-CN" sz="1600" dirty="0" err="1"/>
                <a:t>Bittle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Robot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Dog</a:t>
              </a:r>
            </a:p>
            <a:p>
              <a:r>
                <a:rPr lang="en-US" altLang="zh-CN" sz="1600" dirty="0"/>
                <a:t>-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you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can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actually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pet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&amp;</a:t>
              </a:r>
              <a:r>
                <a:rPr lang="zh-CN" altLang="en-US" sz="1600" dirty="0"/>
                <a:t> </a:t>
              </a:r>
              <a:r>
                <a:rPr lang="en-US" altLang="zh-CN" sz="1600" dirty="0"/>
                <a:t>program</a:t>
              </a:r>
              <a:endParaRPr lang="en-CN" sz="1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E2DAD4-D441-A64A-8E46-B5EA03D26CE1}"/>
                </a:ext>
              </a:extLst>
            </p:cNvPr>
            <p:cNvSpPr txBox="1"/>
            <p:nvPr/>
          </p:nvSpPr>
          <p:spPr>
            <a:xfrm>
              <a:off x="2298355" y="566587"/>
              <a:ext cx="396652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1600" dirty="0">
                  <a:solidFill>
                    <a:srgbClr val="F4F1FF"/>
                  </a:solidFill>
                </a:rPr>
                <a:t>Kia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Robo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Dog</a:t>
              </a:r>
            </a:p>
            <a:p>
              <a:r>
                <a:rPr lang="en-US" altLang="zh-CN" sz="1600" dirty="0">
                  <a:solidFill>
                    <a:srgbClr val="F4F1FF"/>
                  </a:solidFill>
                </a:rPr>
                <a:t>-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you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can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only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see</a:t>
              </a:r>
              <a:r>
                <a:rPr lang="zh-CN" altLang="en-US" sz="1600" dirty="0">
                  <a:solidFill>
                    <a:srgbClr val="F4F1FF"/>
                  </a:solidFill>
                </a:rPr>
                <a:t> </a:t>
              </a:r>
              <a:r>
                <a:rPr lang="en-US" altLang="zh-CN" sz="1600" dirty="0">
                  <a:solidFill>
                    <a:srgbClr val="F4F1FF"/>
                  </a:solidFill>
                </a:rPr>
                <a:t>virtually</a:t>
              </a:r>
              <a:endParaRPr lang="en-CN" sz="1600" dirty="0">
                <a:solidFill>
                  <a:srgbClr val="F4F1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1925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20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Rz Li</dc:creator>
  <cp:lastModifiedBy>Rz Li</cp:lastModifiedBy>
  <cp:revision>1</cp:revision>
  <dcterms:created xsi:type="dcterms:W3CDTF">2022-02-14T09:23:58Z</dcterms:created>
  <dcterms:modified xsi:type="dcterms:W3CDTF">2022-02-14T09:41:09Z</dcterms:modified>
</cp:coreProperties>
</file>

<file path=docProps/thumbnail.jpeg>
</file>